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</p:sldIdLst>
  <p:sldSz cy="7772400" cx="10058400"/>
  <p:notesSz cx="6858000" cy="9144000"/>
  <p:embeddedFontLst>
    <p:embeddedFont>
      <p:font typeface="Roboto Slab"/>
      <p:regular r:id="rId9"/>
      <p:bold r:id="rId10"/>
    </p:embeddedFont>
    <p:embeddedFont>
      <p:font typeface="Roboto"/>
      <p:regular r:id="rId11"/>
      <p:bold r:id="rId12"/>
      <p:italic r:id="rId13"/>
      <p:boldItalic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448">
          <p15:clr>
            <a:srgbClr val="747775"/>
          </p15:clr>
        </p15:guide>
        <p15:guide id="2" pos="3168">
          <p15:clr>
            <a:srgbClr val="747775"/>
          </p15:clr>
        </p15:guide>
      </p15:sldGuideLst>
    </p:ext>
    <p:ext uri="GoogleSlidesCustomDataVersion2">
      <go:slidesCustomData xmlns:go="http://customooxmlschemas.google.com/" r:id="rId15" roundtripDataSignature="AMtx7mgn74L24CEs5c27H6ZxhTcV0AN/q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448" orient="horz"/>
        <p:guide pos="316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Roboto-regular.fntdata"/><Relationship Id="rId10" Type="http://schemas.openxmlformats.org/officeDocument/2006/relationships/font" Target="fonts/RobotoSlab-bold.fntdata"/><Relationship Id="rId13" Type="http://schemas.openxmlformats.org/officeDocument/2006/relationships/font" Target="fonts/Roboto-italic.fntdata"/><Relationship Id="rId12" Type="http://schemas.openxmlformats.org/officeDocument/2006/relationships/font" Target="fonts/Roboto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RobotoSlab-regular.fntdata"/><Relationship Id="rId15" Type="http://customschemas.google.com/relationships/presentationmetadata" Target="metadata"/><Relationship Id="rId14" Type="http://schemas.openxmlformats.org/officeDocument/2006/relationships/font" Target="fonts/Robot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210546" y="685800"/>
            <a:ext cx="4437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:notes"/>
          <p:cNvSpPr/>
          <p:nvPr>
            <p:ph idx="2" type="sldImg"/>
          </p:nvPr>
        </p:nvSpPr>
        <p:spPr>
          <a:xfrm>
            <a:off x="1210464" y="685800"/>
            <a:ext cx="4437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1" name="Google Shape;6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:notes"/>
          <p:cNvSpPr/>
          <p:nvPr>
            <p:ph idx="2" type="sldImg"/>
          </p:nvPr>
        </p:nvSpPr>
        <p:spPr>
          <a:xfrm>
            <a:off x="1210546" y="685800"/>
            <a:ext cx="4437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7" name="Google Shape;7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:notes"/>
          <p:cNvSpPr/>
          <p:nvPr>
            <p:ph idx="2" type="sldImg"/>
          </p:nvPr>
        </p:nvSpPr>
        <p:spPr>
          <a:xfrm>
            <a:off x="1210546" y="685800"/>
            <a:ext cx="4437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4" name="Google Shape;8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3100" lIns="113100" spcFirstLastPara="1" rIns="113100" wrap="square" tIns="1131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4"/>
          <p:cNvSpPr txBox="1"/>
          <p:nvPr>
            <p:ph idx="1" type="body"/>
          </p:nvPr>
        </p:nvSpPr>
        <p:spPr>
          <a:xfrm>
            <a:off x="351450" y="6397629"/>
            <a:ext cx="6598800" cy="9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3100" lIns="113100" spcFirstLastPara="1" rIns="113100" wrap="square" tIns="1131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/>
        </p:txBody>
      </p:sp>
      <p:sp>
        <p:nvSpPr>
          <p:cNvPr id="53" name="Google Shape;53;p14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3100" lIns="113100" spcFirstLastPara="1" rIns="113100" wrap="square" tIns="1131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5"/>
          <p:cNvSpPr/>
          <p:nvPr/>
        </p:nvSpPr>
        <p:spPr>
          <a:xfrm>
            <a:off x="165" y="7671647"/>
            <a:ext cx="10058100" cy="100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13100" lIns="113100" spcFirstLastPara="1" rIns="113100" wrap="square" tIns="1131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15"/>
          <p:cNvSpPr txBox="1"/>
          <p:nvPr>
            <p:ph hasCustomPrompt="1" type="title"/>
          </p:nvPr>
        </p:nvSpPr>
        <p:spPr>
          <a:xfrm>
            <a:off x="426690" y="1741480"/>
            <a:ext cx="9204900" cy="23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3100" lIns="113100" spcFirstLastPara="1" rIns="113100" wrap="square" tIns="1131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100"/>
              <a:buNone/>
              <a:defRPr sz="16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100"/>
              <a:buNone/>
              <a:defRPr sz="16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100"/>
              <a:buNone/>
              <a:defRPr sz="16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100"/>
              <a:buNone/>
              <a:defRPr sz="16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100"/>
              <a:buNone/>
              <a:defRPr sz="16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100"/>
              <a:buNone/>
              <a:defRPr sz="16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100"/>
              <a:buNone/>
              <a:defRPr sz="16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100"/>
              <a:buNone/>
              <a:defRPr sz="16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100"/>
              <a:buNone/>
              <a:defRPr sz="161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7" name="Google Shape;57;p15"/>
          <p:cNvSpPr txBox="1"/>
          <p:nvPr>
            <p:ph idx="1" type="body"/>
          </p:nvPr>
        </p:nvSpPr>
        <p:spPr>
          <a:xfrm>
            <a:off x="426690" y="4411613"/>
            <a:ext cx="9204900" cy="16194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Autofit/>
          </a:bodyPr>
          <a:lstStyle>
            <a:lvl1pPr indent="-3683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indent="-336550" lvl="1" marL="914400" algn="ctr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2pPr>
            <a:lvl3pPr indent="-336550" lvl="2" marL="1371600" algn="ctr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1700"/>
              <a:buChar char="■"/>
              <a:defRPr/>
            </a:lvl3pPr>
            <a:lvl4pPr indent="-336550" lvl="3" marL="1828800" algn="ctr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1700"/>
              <a:buChar char="●"/>
              <a:defRPr/>
            </a:lvl4pPr>
            <a:lvl5pPr indent="-336550" lvl="4" marL="2286000" algn="ctr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5pPr>
            <a:lvl6pPr indent="-336550" lvl="5" marL="2743200" algn="ctr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1700"/>
              <a:buChar char="■"/>
              <a:defRPr/>
            </a:lvl6pPr>
            <a:lvl7pPr indent="-336550" lvl="6" marL="3200400" algn="ctr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1700"/>
              <a:buChar char="●"/>
              <a:defRPr/>
            </a:lvl7pPr>
            <a:lvl8pPr indent="-336550" lvl="7" marL="3657600" algn="ctr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8pPr>
            <a:lvl9pPr indent="-336550" lvl="8" marL="4114800" algn="ctr">
              <a:lnSpc>
                <a:spcPct val="115000"/>
              </a:lnSpc>
              <a:spcBef>
                <a:spcPts val="2000"/>
              </a:spcBef>
              <a:spcAft>
                <a:spcPts val="2000"/>
              </a:spcAft>
              <a:buSzPts val="1700"/>
              <a:buChar char="■"/>
              <a:defRPr/>
            </a:lvl9pPr>
          </a:lstStyle>
          <a:p/>
        </p:txBody>
      </p:sp>
      <p:sp>
        <p:nvSpPr>
          <p:cNvPr id="58" name="Google Shape;58;p15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3100" lIns="113100" spcFirstLastPara="1" rIns="113100" wrap="square" tIns="1131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Google Shape;12;p6"/>
          <p:cNvCxnSpPr/>
          <p:nvPr/>
        </p:nvCxnSpPr>
        <p:spPr>
          <a:xfrm>
            <a:off x="538140" y="2134107"/>
            <a:ext cx="36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6"/>
          <p:cNvSpPr txBox="1"/>
          <p:nvPr>
            <p:ph type="title"/>
          </p:nvPr>
        </p:nvSpPr>
        <p:spPr>
          <a:xfrm>
            <a:off x="426690" y="839573"/>
            <a:ext cx="3088800" cy="1141800"/>
          </a:xfrm>
          <a:prstGeom prst="rect">
            <a:avLst/>
          </a:prstGeom>
          <a:noFill/>
          <a:ln>
            <a:noFill/>
          </a:ln>
        </p:spPr>
        <p:txBody>
          <a:bodyPr anchorCtr="0" anchor="b" bIns="113100" lIns="113100" spcFirstLastPara="1" rIns="113100" wrap="square" tIns="1131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4" name="Google Shape;14;p6"/>
          <p:cNvSpPr txBox="1"/>
          <p:nvPr>
            <p:ph idx="1" type="body"/>
          </p:nvPr>
        </p:nvSpPr>
        <p:spPr>
          <a:xfrm>
            <a:off x="426690" y="2408749"/>
            <a:ext cx="3088800" cy="4051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Autofit/>
          </a:bodyPr>
          <a:lstStyle>
            <a:lvl1pPr indent="-3238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indent="-323850" lvl="1" marL="91440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 algn="l">
              <a:lnSpc>
                <a:spcPct val="115000"/>
              </a:lnSpc>
              <a:spcBef>
                <a:spcPts val="2000"/>
              </a:spcBef>
              <a:spcAft>
                <a:spcPts val="200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15" name="Google Shape;15;p6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3100" lIns="113100" spcFirstLastPara="1" rIns="113100" wrap="square" tIns="1131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7"/>
          <p:cNvCxnSpPr/>
          <p:nvPr/>
        </p:nvCxnSpPr>
        <p:spPr>
          <a:xfrm>
            <a:off x="541819" y="1904429"/>
            <a:ext cx="4674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" name="Google Shape;18;p7"/>
          <p:cNvSpPr txBox="1"/>
          <p:nvPr>
            <p:ph type="title"/>
          </p:nvPr>
        </p:nvSpPr>
        <p:spPr>
          <a:xfrm>
            <a:off x="426690" y="692127"/>
            <a:ext cx="9204900" cy="1036800"/>
          </a:xfrm>
          <a:prstGeom prst="rect">
            <a:avLst/>
          </a:prstGeom>
          <a:noFill/>
          <a:ln>
            <a:noFill/>
          </a:ln>
        </p:spPr>
        <p:txBody>
          <a:bodyPr anchorCtr="0" anchor="b" bIns="113100" lIns="113100" spcFirstLastPara="1" rIns="113100" wrap="square" tIns="1131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19" name="Google Shape;19;p7"/>
          <p:cNvSpPr txBox="1"/>
          <p:nvPr>
            <p:ph idx="1" type="body"/>
          </p:nvPr>
        </p:nvSpPr>
        <p:spPr>
          <a:xfrm>
            <a:off x="426690" y="2251290"/>
            <a:ext cx="9204900" cy="46527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Autofit/>
          </a:bodyPr>
          <a:lstStyle>
            <a:lvl1pPr indent="-3683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indent="-336550" lvl="1" marL="91440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2pPr>
            <a:lvl3pPr indent="-336550" lvl="2" marL="137160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1700"/>
              <a:buChar char="■"/>
              <a:defRPr/>
            </a:lvl3pPr>
            <a:lvl4pPr indent="-336550" lvl="3" marL="182880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1700"/>
              <a:buChar char="●"/>
              <a:defRPr/>
            </a:lvl4pPr>
            <a:lvl5pPr indent="-336550" lvl="4" marL="228600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5pPr>
            <a:lvl6pPr indent="-336550" lvl="5" marL="274320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1700"/>
              <a:buChar char="■"/>
              <a:defRPr/>
            </a:lvl6pPr>
            <a:lvl7pPr indent="-336550" lvl="6" marL="320040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1700"/>
              <a:buChar char="●"/>
              <a:defRPr/>
            </a:lvl7pPr>
            <a:lvl8pPr indent="-336550" lvl="7" marL="365760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8pPr>
            <a:lvl9pPr indent="-336550" lvl="8" marL="4114800" algn="l">
              <a:lnSpc>
                <a:spcPct val="115000"/>
              </a:lnSpc>
              <a:spcBef>
                <a:spcPts val="2000"/>
              </a:spcBef>
              <a:spcAft>
                <a:spcPts val="2000"/>
              </a:spcAft>
              <a:buSzPts val="1700"/>
              <a:buChar char="■"/>
              <a:defRPr/>
            </a:lvl9pPr>
          </a:lstStyle>
          <a:p/>
        </p:txBody>
      </p:sp>
      <p:sp>
        <p:nvSpPr>
          <p:cNvPr id="20" name="Google Shape;20;p7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3100" lIns="113100" spcFirstLastPara="1" rIns="113100" wrap="square" tIns="1131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8"/>
          <p:cNvSpPr/>
          <p:nvPr/>
        </p:nvSpPr>
        <p:spPr>
          <a:xfrm>
            <a:off x="1677280" y="1016382"/>
            <a:ext cx="1189788" cy="1699912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23" name="Google Shape;23;p8"/>
          <p:cNvSpPr/>
          <p:nvPr/>
        </p:nvSpPr>
        <p:spPr>
          <a:xfrm rot="10800000">
            <a:off x="7191319" y="5051543"/>
            <a:ext cx="1189788" cy="1699912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cxnSp>
        <p:nvCxnSpPr>
          <p:cNvPr id="24" name="Google Shape;24;p8"/>
          <p:cNvCxnSpPr/>
          <p:nvPr/>
        </p:nvCxnSpPr>
        <p:spPr>
          <a:xfrm>
            <a:off x="4795562" y="4257501"/>
            <a:ext cx="4674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5" name="Google Shape;25;p8"/>
          <p:cNvSpPr txBox="1"/>
          <p:nvPr>
            <p:ph type="title"/>
          </p:nvPr>
        </p:nvSpPr>
        <p:spPr>
          <a:xfrm>
            <a:off x="1848332" y="1796598"/>
            <a:ext cx="6361800" cy="2202300"/>
          </a:xfrm>
          <a:prstGeom prst="rect">
            <a:avLst/>
          </a:prstGeom>
          <a:noFill/>
          <a:ln>
            <a:noFill/>
          </a:ln>
        </p:spPr>
        <p:txBody>
          <a:bodyPr anchorCtr="0" anchor="b" bIns="113100" lIns="113100" spcFirstLastPara="1" rIns="113100" wrap="square" tIns="1131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9pPr>
          </a:lstStyle>
          <a:p/>
        </p:txBody>
      </p:sp>
      <p:sp>
        <p:nvSpPr>
          <p:cNvPr id="26" name="Google Shape;26;p8"/>
          <p:cNvSpPr txBox="1"/>
          <p:nvPr>
            <p:ph idx="1" type="subTitle"/>
          </p:nvPr>
        </p:nvSpPr>
        <p:spPr>
          <a:xfrm>
            <a:off x="1848332" y="4608058"/>
            <a:ext cx="6361800" cy="13737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Roboto Slab"/>
              <a:buNone/>
              <a:defRPr sz="30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Roboto Slab"/>
              <a:buNone/>
              <a:defRPr sz="30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Roboto Slab"/>
              <a:buNone/>
              <a:defRPr sz="30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Roboto Slab"/>
              <a:buNone/>
              <a:defRPr sz="30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Roboto Slab"/>
              <a:buNone/>
              <a:defRPr sz="30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Roboto Slab"/>
              <a:buNone/>
              <a:defRPr sz="30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Roboto Slab"/>
              <a:buNone/>
              <a:defRPr sz="30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Roboto Slab"/>
              <a:buNone/>
              <a:defRPr sz="30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Roboto Slab"/>
              <a:buNone/>
              <a:defRPr sz="30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27" name="Google Shape;27;p8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3100" lIns="113100" spcFirstLastPara="1" rIns="113100" wrap="square" tIns="1131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9"/>
          <p:cNvCxnSpPr/>
          <p:nvPr/>
        </p:nvCxnSpPr>
        <p:spPr>
          <a:xfrm>
            <a:off x="4795562" y="4257501"/>
            <a:ext cx="4674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0" name="Google Shape;30;p9"/>
          <p:cNvSpPr txBox="1"/>
          <p:nvPr>
            <p:ph type="title"/>
          </p:nvPr>
        </p:nvSpPr>
        <p:spPr>
          <a:xfrm>
            <a:off x="528825" y="2667036"/>
            <a:ext cx="9044400" cy="1371300"/>
          </a:xfrm>
          <a:prstGeom prst="rect">
            <a:avLst/>
          </a:prstGeom>
          <a:noFill/>
          <a:ln>
            <a:noFill/>
          </a:ln>
        </p:spPr>
        <p:txBody>
          <a:bodyPr anchorCtr="0" anchor="b" bIns="113100" lIns="113100" spcFirstLastPara="1" rIns="113100" wrap="square" tIns="1131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9pPr>
          </a:lstStyle>
          <a:p/>
        </p:txBody>
      </p:sp>
      <p:sp>
        <p:nvSpPr>
          <p:cNvPr id="31" name="Google Shape;31;p9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3100" lIns="113100" spcFirstLastPara="1" rIns="113100" wrap="square" tIns="1131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Google Shape;33;p10"/>
          <p:cNvCxnSpPr/>
          <p:nvPr/>
        </p:nvCxnSpPr>
        <p:spPr>
          <a:xfrm>
            <a:off x="541819" y="1904429"/>
            <a:ext cx="4674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4" name="Google Shape;34;p10"/>
          <p:cNvSpPr txBox="1"/>
          <p:nvPr>
            <p:ph type="title"/>
          </p:nvPr>
        </p:nvSpPr>
        <p:spPr>
          <a:xfrm>
            <a:off x="426690" y="692127"/>
            <a:ext cx="9204900" cy="1036800"/>
          </a:xfrm>
          <a:prstGeom prst="rect">
            <a:avLst/>
          </a:prstGeom>
          <a:noFill/>
          <a:ln>
            <a:noFill/>
          </a:ln>
        </p:spPr>
        <p:txBody>
          <a:bodyPr anchorCtr="0" anchor="b" bIns="113100" lIns="113100" spcFirstLastPara="1" rIns="113100" wrap="square" tIns="1131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35" name="Google Shape;35;p10"/>
          <p:cNvSpPr txBox="1"/>
          <p:nvPr>
            <p:ph idx="1" type="body"/>
          </p:nvPr>
        </p:nvSpPr>
        <p:spPr>
          <a:xfrm>
            <a:off x="426690" y="2251291"/>
            <a:ext cx="4399800" cy="46527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Autofit/>
          </a:bodyPr>
          <a:lstStyle>
            <a:lvl1pPr indent="-3365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indent="-323850" lvl="1" marL="91440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 algn="l">
              <a:lnSpc>
                <a:spcPct val="115000"/>
              </a:lnSpc>
              <a:spcBef>
                <a:spcPts val="2000"/>
              </a:spcBef>
              <a:spcAft>
                <a:spcPts val="200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36" name="Google Shape;36;p10"/>
          <p:cNvSpPr txBox="1"/>
          <p:nvPr>
            <p:ph idx="2" type="body"/>
          </p:nvPr>
        </p:nvSpPr>
        <p:spPr>
          <a:xfrm>
            <a:off x="5231820" y="2251291"/>
            <a:ext cx="4399800" cy="46527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Autofit/>
          </a:bodyPr>
          <a:lstStyle>
            <a:lvl1pPr indent="-3365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indent="-323850" lvl="1" marL="91440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 algn="l">
              <a:lnSpc>
                <a:spcPct val="115000"/>
              </a:lnSpc>
              <a:spcBef>
                <a:spcPts val="2000"/>
              </a:spcBef>
              <a:spcAft>
                <a:spcPts val="200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37" name="Google Shape;37;p10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3100" lIns="113100" spcFirstLastPara="1" rIns="113100" wrap="square" tIns="1131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1"/>
          <p:cNvSpPr txBox="1"/>
          <p:nvPr>
            <p:ph type="title"/>
          </p:nvPr>
        </p:nvSpPr>
        <p:spPr>
          <a:xfrm>
            <a:off x="426690" y="692127"/>
            <a:ext cx="9204900" cy="1036800"/>
          </a:xfrm>
          <a:prstGeom prst="rect">
            <a:avLst/>
          </a:prstGeom>
          <a:noFill/>
          <a:ln>
            <a:noFill/>
          </a:ln>
        </p:spPr>
        <p:txBody>
          <a:bodyPr anchorCtr="0" anchor="b" bIns="113100" lIns="113100" spcFirstLastPara="1" rIns="113100" wrap="square" tIns="1131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40" name="Google Shape;40;p11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3100" lIns="113100" spcFirstLastPara="1" rIns="113100" wrap="square" tIns="1131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2"/>
          <p:cNvSpPr txBox="1"/>
          <p:nvPr>
            <p:ph type="title"/>
          </p:nvPr>
        </p:nvSpPr>
        <p:spPr>
          <a:xfrm>
            <a:off x="539275" y="795373"/>
            <a:ext cx="6180600" cy="618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3100" lIns="113100" spcFirstLastPara="1" rIns="113100" wrap="square" tIns="1131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9pPr>
          </a:lstStyle>
          <a:p/>
        </p:txBody>
      </p:sp>
      <p:sp>
        <p:nvSpPr>
          <p:cNvPr id="43" name="Google Shape;43;p12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3100" lIns="113100" spcFirstLastPara="1" rIns="113100" wrap="square" tIns="1131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3"/>
          <p:cNvSpPr/>
          <p:nvPr/>
        </p:nvSpPr>
        <p:spPr>
          <a:xfrm>
            <a:off x="5029200" y="-113"/>
            <a:ext cx="5029200" cy="7772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113100" lIns="113100" spcFirstLastPara="1" rIns="113100" wrap="square" tIns="1131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6" name="Google Shape;46;p13"/>
          <p:cNvCxnSpPr/>
          <p:nvPr/>
        </p:nvCxnSpPr>
        <p:spPr>
          <a:xfrm>
            <a:off x="5532643" y="6793205"/>
            <a:ext cx="5949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7" name="Google Shape;47;p13"/>
          <p:cNvSpPr txBox="1"/>
          <p:nvPr>
            <p:ph type="title"/>
          </p:nvPr>
        </p:nvSpPr>
        <p:spPr>
          <a:xfrm>
            <a:off x="292050" y="1827047"/>
            <a:ext cx="4449600" cy="2276100"/>
          </a:xfrm>
          <a:prstGeom prst="rect">
            <a:avLst/>
          </a:prstGeom>
          <a:noFill/>
          <a:ln>
            <a:noFill/>
          </a:ln>
        </p:spPr>
        <p:txBody>
          <a:bodyPr anchorCtr="0" anchor="b" bIns="113100" lIns="113100" spcFirstLastPara="1" rIns="113100" wrap="square" tIns="1131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9pPr>
          </a:lstStyle>
          <a:p/>
        </p:txBody>
      </p:sp>
      <p:sp>
        <p:nvSpPr>
          <p:cNvPr id="48" name="Google Shape;48;p13"/>
          <p:cNvSpPr txBox="1"/>
          <p:nvPr>
            <p:ph idx="1" type="subTitle"/>
          </p:nvPr>
        </p:nvSpPr>
        <p:spPr>
          <a:xfrm>
            <a:off x="292050" y="4184268"/>
            <a:ext cx="4449600" cy="20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600"/>
              <a:buNone/>
              <a:defRPr sz="26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600"/>
              <a:buNone/>
              <a:defRPr sz="26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600"/>
              <a:buNone/>
              <a:defRPr sz="26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600"/>
              <a:buNone/>
              <a:defRPr sz="26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600"/>
              <a:buNone/>
              <a:defRPr sz="26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600"/>
              <a:buNone/>
              <a:defRPr sz="26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600"/>
              <a:buNone/>
              <a:defRPr sz="26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600"/>
              <a:buNone/>
              <a:defRPr sz="26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600"/>
              <a:buNone/>
              <a:defRPr sz="26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9" name="Google Shape;49;p13"/>
          <p:cNvSpPr txBox="1"/>
          <p:nvPr>
            <p:ph idx="2" type="body"/>
          </p:nvPr>
        </p:nvSpPr>
        <p:spPr>
          <a:xfrm>
            <a:off x="5433450" y="1094347"/>
            <a:ext cx="4220700" cy="558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3100" lIns="113100" spcFirstLastPara="1" rIns="113100" wrap="square" tIns="113100">
            <a:noAutofit/>
          </a:bodyPr>
          <a:lstStyle>
            <a:lvl1pPr indent="-3683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indent="-336550" lvl="1" marL="91440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2pPr>
            <a:lvl3pPr indent="-336550" lvl="2" marL="137160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1700"/>
              <a:buChar char="■"/>
              <a:defRPr/>
            </a:lvl3pPr>
            <a:lvl4pPr indent="-336550" lvl="3" marL="182880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1700"/>
              <a:buChar char="●"/>
              <a:defRPr/>
            </a:lvl4pPr>
            <a:lvl5pPr indent="-336550" lvl="4" marL="228600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5pPr>
            <a:lvl6pPr indent="-336550" lvl="5" marL="274320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1700"/>
              <a:buChar char="■"/>
              <a:defRPr/>
            </a:lvl6pPr>
            <a:lvl7pPr indent="-336550" lvl="6" marL="320040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1700"/>
              <a:buChar char="●"/>
              <a:defRPr/>
            </a:lvl7pPr>
            <a:lvl8pPr indent="-336550" lvl="7" marL="365760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8pPr>
            <a:lvl9pPr indent="-336550" lvl="8" marL="4114800" algn="l">
              <a:lnSpc>
                <a:spcPct val="115000"/>
              </a:lnSpc>
              <a:spcBef>
                <a:spcPts val="2000"/>
              </a:spcBef>
              <a:spcAft>
                <a:spcPts val="2000"/>
              </a:spcAft>
              <a:buSzPts val="1700"/>
              <a:buChar char="■"/>
              <a:defRPr/>
            </a:lvl9pPr>
          </a:lstStyle>
          <a:p/>
        </p:txBody>
      </p:sp>
      <p:sp>
        <p:nvSpPr>
          <p:cNvPr id="50" name="Google Shape;50;p13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3100" lIns="113100" spcFirstLastPara="1" rIns="113100" wrap="square" tIns="1131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rina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"/>
          <p:cNvSpPr txBox="1"/>
          <p:nvPr>
            <p:ph type="title"/>
          </p:nvPr>
        </p:nvSpPr>
        <p:spPr>
          <a:xfrm>
            <a:off x="426690" y="692127"/>
            <a:ext cx="9204900" cy="1036800"/>
          </a:xfrm>
          <a:prstGeom prst="rect">
            <a:avLst/>
          </a:prstGeom>
          <a:noFill/>
          <a:ln>
            <a:noFill/>
          </a:ln>
        </p:spPr>
        <p:txBody>
          <a:bodyPr anchorCtr="0" anchor="b" bIns="113100" lIns="113100" spcFirstLastPara="1" rIns="113100" wrap="square" tIns="1131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Roboto Slab"/>
              <a:buNone/>
              <a:defRPr b="0" i="0" sz="3700" u="none" cap="none" strike="noStrik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Roboto Slab"/>
              <a:buNone/>
              <a:defRPr b="0" i="0" sz="3700" u="none" cap="none" strike="noStrik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Roboto Slab"/>
              <a:buNone/>
              <a:defRPr b="0" i="0" sz="3700" u="none" cap="none" strike="noStrik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Roboto Slab"/>
              <a:buNone/>
              <a:defRPr b="0" i="0" sz="3700" u="none" cap="none" strike="noStrik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Roboto Slab"/>
              <a:buNone/>
              <a:defRPr b="0" i="0" sz="3700" u="none" cap="none" strike="noStrik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Roboto Slab"/>
              <a:buNone/>
              <a:defRPr b="0" i="0" sz="3700" u="none" cap="none" strike="noStrik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Roboto Slab"/>
              <a:buNone/>
              <a:defRPr b="0" i="0" sz="3700" u="none" cap="none" strike="noStrik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Roboto Slab"/>
              <a:buNone/>
              <a:defRPr b="0" i="0" sz="3700" u="none" cap="none" strike="noStrik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Roboto Slab"/>
              <a:buNone/>
              <a:defRPr b="0" i="0" sz="3700" u="none" cap="none" strike="noStrik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Google Shape;7;p4"/>
          <p:cNvSpPr txBox="1"/>
          <p:nvPr>
            <p:ph idx="1" type="body"/>
          </p:nvPr>
        </p:nvSpPr>
        <p:spPr>
          <a:xfrm>
            <a:off x="426690" y="2251290"/>
            <a:ext cx="9204900" cy="46527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Autofit/>
          </a:bodyPr>
          <a:lstStyle>
            <a:lvl1pPr indent="-3683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"/>
              <a:buChar char="●"/>
              <a:defRPr b="0" i="0" sz="2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36550" lvl="1" marL="914400" marR="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Roboto"/>
              <a:buChar char="○"/>
              <a:defRPr b="0" i="0" sz="1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36550" lvl="2" marL="1371600" marR="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Roboto"/>
              <a:buChar char="■"/>
              <a:defRPr b="0" i="0" sz="1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36550" lvl="3" marL="1828800" marR="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Roboto"/>
              <a:buChar char="●"/>
              <a:defRPr b="0" i="0" sz="1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36550" lvl="4" marL="2286000" marR="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Roboto"/>
              <a:buChar char="○"/>
              <a:defRPr b="0" i="0" sz="1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36550" lvl="5" marL="2743200" marR="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Roboto"/>
              <a:buChar char="■"/>
              <a:defRPr b="0" i="0" sz="1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36550" lvl="6" marL="3200400" marR="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Roboto"/>
              <a:buChar char="●"/>
              <a:defRPr b="0" i="0" sz="1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36550" lvl="7" marL="3657600" marR="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Roboto"/>
              <a:buChar char="○"/>
              <a:defRPr b="0" i="0" sz="1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36550" lvl="8" marL="4114800" marR="0" rtl="0" algn="l">
              <a:lnSpc>
                <a:spcPct val="115000"/>
              </a:lnSpc>
              <a:spcBef>
                <a:spcPts val="2000"/>
              </a:spcBef>
              <a:spcAft>
                <a:spcPts val="2000"/>
              </a:spcAft>
              <a:buClr>
                <a:schemeClr val="dk1"/>
              </a:buClr>
              <a:buSzPts val="1700"/>
              <a:buFont typeface="Roboto"/>
              <a:buChar char="■"/>
              <a:defRPr b="0" i="0" sz="1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4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3100" lIns="113100" spcFirstLastPara="1" rIns="113100" wrap="square" tIns="1131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1"/>
          <p:cNvGrpSpPr/>
          <p:nvPr/>
        </p:nvGrpSpPr>
        <p:grpSpPr>
          <a:xfrm>
            <a:off x="675000" y="691863"/>
            <a:ext cx="8708400" cy="7080415"/>
            <a:chOff x="675000" y="691875"/>
            <a:chExt cx="8708400" cy="6414000"/>
          </a:xfrm>
        </p:grpSpPr>
        <p:grpSp>
          <p:nvGrpSpPr>
            <p:cNvPr id="64" name="Google Shape;64;p1"/>
            <p:cNvGrpSpPr/>
            <p:nvPr/>
          </p:nvGrpSpPr>
          <p:grpSpPr>
            <a:xfrm>
              <a:off x="675000" y="691875"/>
              <a:ext cx="8708400" cy="6414000"/>
              <a:chOff x="675000" y="691875"/>
              <a:chExt cx="8708400" cy="6414000"/>
            </a:xfrm>
          </p:grpSpPr>
          <p:sp>
            <p:nvSpPr>
              <p:cNvPr id="65" name="Google Shape;65;p1"/>
              <p:cNvSpPr/>
              <p:nvPr/>
            </p:nvSpPr>
            <p:spPr>
              <a:xfrm>
                <a:off x="675000" y="691875"/>
                <a:ext cx="8708400" cy="3584700"/>
              </a:xfrm>
              <a:prstGeom prst="rect">
                <a:avLst/>
              </a:prstGeom>
              <a:solidFill>
                <a:schemeClr val="dk1"/>
              </a:solidFill>
              <a:ln cap="flat" cmpd="sng" w="19050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" name="Google Shape;66;p1"/>
              <p:cNvSpPr/>
              <p:nvPr/>
            </p:nvSpPr>
            <p:spPr>
              <a:xfrm>
                <a:off x="675000" y="4035075"/>
                <a:ext cx="8708400" cy="30708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67" name="Google Shape;67;p1"/>
              <p:cNvCxnSpPr/>
              <p:nvPr/>
            </p:nvCxnSpPr>
            <p:spPr>
              <a:xfrm>
                <a:off x="684525" y="4035066"/>
                <a:ext cx="8689200" cy="0"/>
              </a:xfrm>
              <a:prstGeom prst="straightConnector1">
                <a:avLst/>
              </a:prstGeom>
              <a:noFill/>
              <a:ln cap="flat" cmpd="sng" w="76200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cxnSp>
          <p:nvCxnSpPr>
            <p:cNvPr id="68" name="Google Shape;68;p1"/>
            <p:cNvCxnSpPr/>
            <p:nvPr/>
          </p:nvCxnSpPr>
          <p:spPr>
            <a:xfrm>
              <a:off x="4786350" y="6159150"/>
              <a:ext cx="485700" cy="0"/>
            </a:xfrm>
            <a:prstGeom prst="straightConnector1">
              <a:avLst/>
            </a:prstGeom>
            <a:noFill/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pic>
        <p:nvPicPr>
          <p:cNvPr descr="Изображение школьного глобуса" id="69" name="Google Shape;69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38700" y="297175"/>
            <a:ext cx="1181000" cy="1323575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"/>
          <p:cNvSpPr txBox="1"/>
          <p:nvPr>
            <p:ph idx="4294967295" type="body"/>
          </p:nvPr>
        </p:nvSpPr>
        <p:spPr>
          <a:xfrm>
            <a:off x="6217842" y="-7304019"/>
            <a:ext cx="5408100" cy="9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 sz="2100">
              <a:solidFill>
                <a:schemeClr val="lt1"/>
              </a:solidFill>
            </a:endParaRPr>
          </a:p>
        </p:txBody>
      </p:sp>
      <p:sp>
        <p:nvSpPr>
          <p:cNvPr id="71" name="Google Shape;71;p1"/>
          <p:cNvSpPr txBox="1"/>
          <p:nvPr>
            <p:ph idx="4294967295" type="title"/>
          </p:nvPr>
        </p:nvSpPr>
        <p:spPr>
          <a:xfrm rot="-246">
            <a:off x="675002" y="1621061"/>
            <a:ext cx="8376300" cy="1815000"/>
          </a:xfrm>
          <a:prstGeom prst="rect">
            <a:avLst/>
          </a:prstGeom>
          <a:noFill/>
          <a:ln>
            <a:noFill/>
          </a:ln>
        </p:spPr>
        <p:txBody>
          <a:bodyPr anchorCtr="0" anchor="b" bIns="113100" lIns="113100" spcFirstLastPara="1" rIns="113100" wrap="square" tIns="1131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</a:pPr>
            <a:r>
              <a:rPr lang="ru" sz="5100">
                <a:solidFill>
                  <a:schemeClr val="dk2"/>
                </a:solidFill>
              </a:rPr>
              <a:t>Телемост «С южных гор до северных морей</a:t>
            </a:r>
            <a:r>
              <a:rPr lang="ru" sz="5100">
                <a:solidFill>
                  <a:schemeClr val="dk2"/>
                </a:solidFill>
              </a:rPr>
              <a:t>»</a:t>
            </a:r>
            <a:endParaRPr sz="5100">
              <a:solidFill>
                <a:schemeClr val="dk2"/>
              </a:solidFill>
            </a:endParaRPr>
          </a:p>
        </p:txBody>
      </p:sp>
      <p:sp>
        <p:nvSpPr>
          <p:cNvPr id="72" name="Google Shape;72;p1"/>
          <p:cNvSpPr txBox="1"/>
          <p:nvPr>
            <p:ph idx="4294967295" type="body"/>
          </p:nvPr>
        </p:nvSpPr>
        <p:spPr>
          <a:xfrm>
            <a:off x="1347900" y="14797165"/>
            <a:ext cx="8035500" cy="9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 sz="2400"/>
          </a:p>
        </p:txBody>
      </p:sp>
      <p:sp>
        <p:nvSpPr>
          <p:cNvPr id="73" name="Google Shape;73;p1"/>
          <p:cNvSpPr txBox="1"/>
          <p:nvPr>
            <p:ph idx="4294967295" type="body"/>
          </p:nvPr>
        </p:nvSpPr>
        <p:spPr>
          <a:xfrm flipH="1" rot="10800000">
            <a:off x="1011450" y="4716986"/>
            <a:ext cx="8035500" cy="8158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 sz="1800"/>
          </a:p>
        </p:txBody>
      </p:sp>
      <p:pic>
        <p:nvPicPr>
          <p:cNvPr id="74" name="Google Shape;74;p1"/>
          <p:cNvPicPr preferRelativeResize="0"/>
          <p:nvPr/>
        </p:nvPicPr>
        <p:blipFill rotWithShape="1">
          <a:blip r:embed="rId4">
            <a:alphaModFix/>
          </a:blip>
          <a:srcRect b="7727" l="0" r="0" t="8005"/>
          <a:stretch/>
        </p:blipFill>
        <p:spPr>
          <a:xfrm>
            <a:off x="675000" y="3638625"/>
            <a:ext cx="8708400" cy="4133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"/>
          <p:cNvSpPr txBox="1"/>
          <p:nvPr>
            <p:ph type="title"/>
          </p:nvPr>
        </p:nvSpPr>
        <p:spPr>
          <a:xfrm>
            <a:off x="0" y="2539750"/>
            <a:ext cx="5029200" cy="2740800"/>
          </a:xfrm>
          <a:prstGeom prst="rect">
            <a:avLst/>
          </a:prstGeom>
          <a:noFill/>
          <a:ln>
            <a:noFill/>
          </a:ln>
        </p:spPr>
        <p:txBody>
          <a:bodyPr anchorCtr="0" anchor="b" bIns="113100" lIns="113100" spcFirstLastPara="1" rIns="113100" wrap="square" tIns="1131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ru" sz="2200"/>
              <a:t>Из 20 тысяч свечей создан военный сюжет - водружение</a:t>
            </a:r>
            <a:endParaRPr sz="2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ru" sz="2200"/>
              <a:t>Знамени Победы над рейхстагом</a:t>
            </a:r>
            <a:endParaRPr sz="2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ru" sz="2200"/>
              <a:t>Героем России Абдул-Хакимом</a:t>
            </a:r>
            <a:endParaRPr sz="2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ru" sz="2200"/>
              <a:t>Исмаиловым.</a:t>
            </a:r>
            <a:endParaRPr sz="2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ru" sz="2200"/>
              <a:t>Множество волонтеров поддержали акцию </a:t>
            </a:r>
            <a:endParaRPr sz="2200"/>
          </a:p>
        </p:txBody>
      </p:sp>
      <p:sp>
        <p:nvSpPr>
          <p:cNvPr id="80" name="Google Shape;80;p2"/>
          <p:cNvSpPr txBox="1"/>
          <p:nvPr>
            <p:ph idx="1" type="body"/>
          </p:nvPr>
        </p:nvSpPr>
        <p:spPr>
          <a:xfrm>
            <a:off x="217150" y="310125"/>
            <a:ext cx="5281500" cy="19362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ru" sz="2200">
                <a:latin typeface="Roboto Slab"/>
                <a:ea typeface="Roboto Slab"/>
                <a:cs typeface="Roboto Slab"/>
                <a:sym typeface="Roboto Slab"/>
              </a:rPr>
              <a:t>Мурманск и Махачкалу объединил телемост</a:t>
            </a:r>
            <a:endParaRPr sz="2200"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ru" sz="2200">
                <a:latin typeface="Roboto Slab"/>
                <a:ea typeface="Roboto Slab"/>
                <a:cs typeface="Roboto Slab"/>
                <a:sym typeface="Roboto Slab"/>
              </a:rPr>
              <a:t>Всероссийского фестиваля</a:t>
            </a:r>
            <a:endParaRPr sz="2200"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ru" sz="2200">
                <a:latin typeface="Roboto Slab"/>
                <a:ea typeface="Roboto Slab"/>
                <a:cs typeface="Roboto Slab"/>
                <a:sym typeface="Roboto Slab"/>
              </a:rPr>
              <a:t>«Вместе мы - Россия!».</a:t>
            </a:r>
            <a:endParaRPr sz="2200"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81" name="Google Shape;81;p2"/>
          <p:cNvPicPr preferRelativeResize="0"/>
          <p:nvPr/>
        </p:nvPicPr>
        <p:blipFill rotWithShape="1">
          <a:blip r:embed="rId3">
            <a:alphaModFix/>
          </a:blip>
          <a:srcRect b="0" l="11318" r="11318" t="0"/>
          <a:stretch/>
        </p:blipFill>
        <p:spPr>
          <a:xfrm>
            <a:off x="5029200" y="2539750"/>
            <a:ext cx="5029200" cy="3964674"/>
          </a:xfrm>
          <a:prstGeom prst="rect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"/>
          <p:cNvSpPr txBox="1"/>
          <p:nvPr>
            <p:ph type="title"/>
          </p:nvPr>
        </p:nvSpPr>
        <p:spPr>
          <a:xfrm>
            <a:off x="426690" y="692127"/>
            <a:ext cx="9204900" cy="1036800"/>
          </a:xfrm>
          <a:prstGeom prst="rect">
            <a:avLst/>
          </a:prstGeom>
          <a:noFill/>
          <a:ln>
            <a:noFill/>
          </a:ln>
        </p:spPr>
        <p:txBody>
          <a:bodyPr anchorCtr="0" anchor="b" bIns="113100" lIns="113100" spcFirstLastPara="1" rIns="113100" wrap="square" tIns="1131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</a:pPr>
            <a:r>
              <a:rPr lang="ru"/>
              <a:t>Волонтеры ПОАНО   НИК  приняли активное участие </a:t>
            </a:r>
            <a:endParaRPr/>
          </a:p>
        </p:txBody>
      </p:sp>
      <p:sp>
        <p:nvSpPr>
          <p:cNvPr id="87" name="Google Shape;87;p3"/>
          <p:cNvSpPr txBox="1"/>
          <p:nvPr>
            <p:ph idx="1" type="body"/>
          </p:nvPr>
        </p:nvSpPr>
        <p:spPr>
          <a:xfrm>
            <a:off x="426690" y="2251290"/>
            <a:ext cx="9204900" cy="46527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2000"/>
              </a:spcAft>
              <a:buSzPts val="2200"/>
              <a:buNone/>
            </a:pPr>
            <a:r>
              <a:t/>
            </a:r>
            <a:endParaRPr/>
          </a:p>
        </p:txBody>
      </p:sp>
      <p:pic>
        <p:nvPicPr>
          <p:cNvPr id="88" name="Google Shape;88;p3"/>
          <p:cNvPicPr preferRelativeResize="0"/>
          <p:nvPr/>
        </p:nvPicPr>
        <p:blipFill rotWithShape="1">
          <a:blip r:embed="rId3">
            <a:alphaModFix/>
          </a:blip>
          <a:srcRect b="13925" l="5650" r="4225" t="0"/>
          <a:stretch/>
        </p:blipFill>
        <p:spPr>
          <a:xfrm>
            <a:off x="426700" y="2251300"/>
            <a:ext cx="7452374" cy="4336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